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notesMasterIdLst>
    <p:notesMasterId r:id="rId1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【重要】課題の提出スケジュール
| 講義の日               | 提出期限         | 修正が効く期限       |
| ---------------------- | ---------------- | -------------------- |
| ~~2023/06/28 以前~~    | -                | ~~2023/07/10 23:59~~ |
| 2023/07/05             | 2023/07/10 23:59 | 2023/07/17 23:59     |
| 2023/07/12             | 2023/07/17 23:59 | 2023/07/24 23:59     |
| 2023/07/19（最終課題） | 2023/07/31 23:59 | 2023/08/02 23:59     |
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150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2023-07-18T10:24:59Z</dcterms:created>
  <dcterms:modified xsi:type="dcterms:W3CDTF">2023-07-18T10:24:59Z</dcterms:modified>
</cp:coreProperties>
</file>